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42" r:id="rId2"/>
    <p:sldId id="256" r:id="rId3"/>
    <p:sldId id="335" r:id="rId4"/>
    <p:sldId id="322" r:id="rId5"/>
    <p:sldId id="336" r:id="rId6"/>
    <p:sldId id="338" r:id="rId7"/>
    <p:sldId id="339" r:id="rId8"/>
    <p:sldId id="340" r:id="rId9"/>
    <p:sldId id="341" r:id="rId10"/>
    <p:sldId id="337" r:id="rId11"/>
    <p:sldId id="343" r:id="rId12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1" autoAdjust="0"/>
    <p:restoredTop sz="47234" autoAdjust="0"/>
  </p:normalViewPr>
  <p:slideViewPr>
    <p:cSldViewPr>
      <p:cViewPr>
        <p:scale>
          <a:sx n="34" d="100"/>
          <a:sy n="34" d="100"/>
        </p:scale>
        <p:origin x="1515" y="-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823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t>13/01/2018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7987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2996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3527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68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4330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2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7172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5855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DFF6D-1E39-404C-8EBA-858EB827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76F07B-7F68-4375-BE66-ED3A1DA04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4" y="16778"/>
            <a:ext cx="9087600" cy="6824444"/>
          </a:xfrm>
        </p:spPr>
      </p:pic>
    </p:spTree>
    <p:extLst>
      <p:ext uri="{BB962C8B-B14F-4D97-AF65-F5344CB8AC3E}">
        <p14:creationId xmlns:p14="http://schemas.microsoft.com/office/powerpoint/2010/main" val="323727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Sons of God: </a:t>
            </a:r>
            <a:br>
              <a:rPr lang="en-AU" sz="3600" dirty="0"/>
            </a:br>
            <a:r>
              <a:rPr lang="en-AU" sz="2800" i="1" dirty="0"/>
              <a:t>Serving the Father with intensity</a:t>
            </a:r>
            <a:endParaRPr lang="en-US" sz="28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Eph</a:t>
            </a:r>
            <a:r>
              <a:rPr lang="en-US" dirty="0"/>
              <a:t> 2:8-10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14/01/18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6C92F-DFBE-44D3-A62F-E4C92DF30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Eph</a:t>
            </a:r>
            <a:r>
              <a:rPr lang="en-GB" dirty="0"/>
              <a:t> 2:8-10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CE03D-B460-4B52-A5B9-40E49C4D7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8 </a:t>
            </a:r>
            <a:r>
              <a:rPr lang="en-AU" dirty="0"/>
              <a:t>For by grace you have been saved through faith, and that not of yourselves; </a:t>
            </a:r>
            <a:r>
              <a:rPr lang="en-AU" i="1" dirty="0"/>
              <a:t>it is</a:t>
            </a:r>
            <a:r>
              <a:rPr lang="en-AU" dirty="0"/>
              <a:t> the gift of God, </a:t>
            </a:r>
            <a:br>
              <a:rPr lang="en-AU" dirty="0"/>
            </a:br>
            <a:r>
              <a:rPr lang="en-AU" b="1" baseline="30000" dirty="0"/>
              <a:t>9 </a:t>
            </a:r>
            <a:r>
              <a:rPr lang="en-AU" dirty="0"/>
              <a:t>not of works, lest anyone should boast. </a:t>
            </a:r>
            <a:br>
              <a:rPr lang="en-AU" dirty="0"/>
            </a:br>
            <a:r>
              <a:rPr lang="en-AU" b="1" baseline="30000" dirty="0"/>
              <a:t>10 </a:t>
            </a:r>
            <a:r>
              <a:rPr lang="en-AU" dirty="0"/>
              <a:t>For we are His workmanship, </a:t>
            </a:r>
            <a:r>
              <a:rPr lang="en-AU" u="sng" dirty="0"/>
              <a:t>created in Christ Jesus</a:t>
            </a:r>
            <a:r>
              <a:rPr lang="en-AU" dirty="0"/>
              <a:t> for good works, </a:t>
            </a:r>
            <a:br>
              <a:rPr lang="en-AU" dirty="0"/>
            </a:br>
            <a:r>
              <a:rPr lang="en-AU" dirty="0"/>
              <a:t>which God prepared beforehand that we should walk in them.</a:t>
            </a:r>
          </a:p>
        </p:txBody>
      </p:sp>
    </p:spTree>
    <p:extLst>
      <p:ext uri="{BB962C8B-B14F-4D97-AF65-F5344CB8AC3E}">
        <p14:creationId xmlns:p14="http://schemas.microsoft.com/office/powerpoint/2010/main" val="978626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enesis 1:27">
            <a:extLst>
              <a:ext uri="{FF2B5EF4-FFF2-40B4-BE49-F238E27FC236}">
                <a16:creationId xmlns:a16="http://schemas.microsoft.com/office/drawing/2014/main" id="{919C3AC5-F9C3-4E8E-ACA2-AD13174DF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1945"/>
          <a:stretch/>
        </p:blipFill>
        <p:spPr bwMode="auto">
          <a:xfrm>
            <a:off x="0" y="2204864"/>
            <a:ext cx="9144000" cy="408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40298-E9C5-4009-8342-99D008D2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 1:26-31 (Recap)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8D15A-558E-4C71-BFF1-4AC070CE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59532"/>
            <a:ext cx="9036496" cy="5449788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GB" dirty="0"/>
              <a:t>Created in the image and likeness of God</a:t>
            </a:r>
          </a:p>
          <a:p>
            <a:pPr marL="514350" indent="-514350">
              <a:buAutoNum type="arabicPeriod"/>
            </a:pPr>
            <a:r>
              <a:rPr lang="en-GB" dirty="0"/>
              <a:t>Created as a spirit being, with soul &amp; body</a:t>
            </a:r>
          </a:p>
          <a:p>
            <a:pPr marL="514350" indent="-514350">
              <a:buAutoNum type="arabicPeriod"/>
            </a:pPr>
            <a:r>
              <a:rPr lang="en-GB" dirty="0"/>
              <a:t>Created to have a relationship with God</a:t>
            </a:r>
          </a:p>
          <a:p>
            <a:pPr marL="514350" indent="-514350">
              <a:buAutoNum type="arabicPeriod"/>
            </a:pPr>
            <a:r>
              <a:rPr lang="en-GB" dirty="0"/>
              <a:t>Created to serve God</a:t>
            </a:r>
          </a:p>
          <a:p>
            <a:pPr marL="514350" indent="-514350">
              <a:buAutoNum type="arabicPeriod"/>
            </a:pPr>
            <a:r>
              <a:rPr lang="en-GB" dirty="0"/>
              <a:t>Created to rule and reign with God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0483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0E34DD-D002-4FC2-95C5-5828C15D3C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2" y="116632"/>
            <a:ext cx="9015632" cy="5544616"/>
          </a:xfrm>
        </p:spPr>
      </p:pic>
    </p:spTree>
    <p:extLst>
      <p:ext uri="{BB962C8B-B14F-4D97-AF65-F5344CB8AC3E}">
        <p14:creationId xmlns:p14="http://schemas.microsoft.com/office/powerpoint/2010/main" val="295830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3F82-FB5A-42F0-9B0F-5B4F5D906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Serving God with intensity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9C568-DF03-4F8B-A677-59A8A4B1C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1 Cor 9:16-27</a:t>
            </a:r>
          </a:p>
          <a:p>
            <a:pPr marL="0" indent="0">
              <a:buNone/>
            </a:pPr>
            <a:r>
              <a:rPr lang="en-AU" dirty="0"/>
              <a:t>	“…preach the Gospel…”</a:t>
            </a:r>
          </a:p>
          <a:p>
            <a:pPr marL="0" indent="0">
              <a:buNone/>
            </a:pPr>
            <a:r>
              <a:rPr lang="en-AU" dirty="0"/>
              <a:t>	“…made myself a servant…”</a:t>
            </a:r>
          </a:p>
          <a:p>
            <a:pPr marL="0" indent="0">
              <a:buNone/>
            </a:pPr>
            <a:r>
              <a:rPr lang="en-AU" dirty="0"/>
              <a:t>	“…run in such a way…”</a:t>
            </a:r>
            <a:br>
              <a:rPr lang="en-AU" dirty="0"/>
            </a:br>
            <a:r>
              <a:rPr lang="en-AU" dirty="0"/>
              <a:t>	not uncertain, fight, discipline</a:t>
            </a:r>
          </a:p>
          <a:p>
            <a:r>
              <a:rPr lang="en-AU" dirty="0"/>
              <a:t>Phil 3:12-14 – “…Press on!...”</a:t>
            </a:r>
          </a:p>
          <a:p>
            <a:r>
              <a:rPr lang="en-AU" dirty="0"/>
              <a:t>2 Tim 2:1-7 – “…be strong…”</a:t>
            </a:r>
            <a:br>
              <a:rPr lang="en-AU" dirty="0"/>
            </a:br>
            <a:r>
              <a:rPr lang="en-AU" dirty="0"/>
              <a:t>- Soldier, athlete, farmer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47416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6D7CB-FBB9-4E36-876B-E7ED545EF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1) Determined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EFDBC-044E-4068-A39C-F820EDB2A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4525963"/>
          </a:xfrm>
        </p:spPr>
        <p:txBody>
          <a:bodyPr/>
          <a:lstStyle/>
          <a:p>
            <a:r>
              <a:rPr lang="en-AU" dirty="0"/>
              <a:t>Make up our mind to run and win the crown to present to Him.</a:t>
            </a:r>
          </a:p>
          <a:p>
            <a:r>
              <a:rPr lang="en-AU" dirty="0"/>
              <a:t>Antidote to “Discouragement”</a:t>
            </a:r>
          </a:p>
          <a:p>
            <a:r>
              <a:rPr lang="en-AU" dirty="0"/>
              <a:t>Keep the faithfulness to God &amp; do the right thing (e.g. Joseph)</a:t>
            </a:r>
          </a:p>
          <a:p>
            <a:pPr marL="0" indent="0">
              <a:buNone/>
            </a:pPr>
            <a:r>
              <a:rPr lang="en-AU" dirty="0"/>
              <a:t>	</a:t>
            </a:r>
            <a:r>
              <a:rPr lang="en-AU" i="1" dirty="0">
                <a:solidFill>
                  <a:srgbClr val="FF0000"/>
                </a:solidFill>
              </a:rPr>
              <a:t>“Whatever it takes, I will serve God”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B41E630D-617F-4671-9209-69C0D95CD3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5" r="20723" b="22245"/>
          <a:stretch/>
        </p:blipFill>
        <p:spPr bwMode="auto">
          <a:xfrm>
            <a:off x="20439" y="4869160"/>
            <a:ext cx="2968221" cy="197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B02C37-8FDD-4B1E-A90D-B0AA4E6158F6}"/>
              </a:ext>
            </a:extLst>
          </p:cNvPr>
          <p:cNvSpPr txBox="1"/>
          <p:nvPr/>
        </p:nvSpPr>
        <p:spPr>
          <a:xfrm>
            <a:off x="1115616" y="4417948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FF00"/>
                </a:solidFill>
              </a:rPr>
              <a:t>PIT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55656B-49D4-40BD-A7B2-BC7BE9DAEC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689" r="28580" b="50000"/>
          <a:stretch/>
        </p:blipFill>
        <p:spPr>
          <a:xfrm>
            <a:off x="2980559" y="4869160"/>
            <a:ext cx="3174783" cy="19720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C2BE53-4F46-4FBE-8E2A-0F904850F444}"/>
              </a:ext>
            </a:extLst>
          </p:cNvPr>
          <p:cNvSpPr txBox="1"/>
          <p:nvPr/>
        </p:nvSpPr>
        <p:spPr>
          <a:xfrm>
            <a:off x="3851920" y="439878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FF00"/>
                </a:solidFill>
              </a:rPr>
              <a:t>PRISON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9D5B69-64F2-4DD0-81DF-29D74588A0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5342" y="4865882"/>
            <a:ext cx="2937566" cy="19753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9C0F25-48F6-49F7-BAA7-6AD7A6D2074D}"/>
              </a:ext>
            </a:extLst>
          </p:cNvPr>
          <p:cNvSpPr txBox="1"/>
          <p:nvPr/>
        </p:nvSpPr>
        <p:spPr>
          <a:xfrm>
            <a:off x="6876256" y="439878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FF00"/>
                </a:solidFill>
              </a:rPr>
              <a:t>PALACE</a:t>
            </a:r>
          </a:p>
        </p:txBody>
      </p:sp>
    </p:spTree>
    <p:extLst>
      <p:ext uri="{BB962C8B-B14F-4D97-AF65-F5344CB8AC3E}">
        <p14:creationId xmlns:p14="http://schemas.microsoft.com/office/powerpoint/2010/main" val="60269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6D7CB-FBB9-4E36-876B-E7ED545EF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2) Disciplined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EFDBC-044E-4068-A39C-F820EDB2A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4525963"/>
          </a:xfrm>
        </p:spPr>
        <p:txBody>
          <a:bodyPr/>
          <a:lstStyle/>
          <a:p>
            <a:r>
              <a:rPr lang="en-AU" dirty="0"/>
              <a:t>1 Tim 4:7 – Discipline and training</a:t>
            </a:r>
          </a:p>
          <a:p>
            <a:r>
              <a:rPr lang="en-AU" dirty="0"/>
              <a:t>Antidote to “Distraction &amp; laziness”</a:t>
            </a:r>
          </a:p>
          <a:p>
            <a:r>
              <a:rPr lang="en-AU" dirty="0"/>
              <a:t>Rom 12:1-2,13:14, Ps 119:9-11 – not give in to the flesh. Keep ourselves pure</a:t>
            </a:r>
          </a:p>
          <a:p>
            <a:pPr marL="0" indent="0">
              <a:buNone/>
            </a:pPr>
            <a:r>
              <a:rPr lang="en-AU" i="1" dirty="0">
                <a:solidFill>
                  <a:srgbClr val="FF0000"/>
                </a:solidFill>
              </a:rPr>
              <a:t>“I will stand for righteousness and truth!”</a:t>
            </a:r>
          </a:p>
          <a:p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58C93C-107A-4AFE-B1CB-994072454B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47" r="9422"/>
          <a:stretch/>
        </p:blipFill>
        <p:spPr>
          <a:xfrm>
            <a:off x="-5967" y="4293096"/>
            <a:ext cx="4186590" cy="25649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D2F039-B25F-4F6A-89B5-789D7D8F6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233" y="4293096"/>
            <a:ext cx="1935625" cy="25221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779886-5253-409C-BBF2-A8222CC17F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544"/>
          <a:stretch/>
        </p:blipFill>
        <p:spPr>
          <a:xfrm>
            <a:off x="6108859" y="4276318"/>
            <a:ext cx="300736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4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EE182-E558-414A-812B-F0F311C26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3) Distinguished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6FB06-B822-4985-85D3-776C71754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980728"/>
            <a:ext cx="8712968" cy="5328592"/>
          </a:xfrm>
        </p:spPr>
        <p:txBody>
          <a:bodyPr>
            <a:normAutofit fontScale="92500"/>
          </a:bodyPr>
          <a:lstStyle/>
          <a:p>
            <a:r>
              <a:rPr lang="en-AU" dirty="0"/>
              <a:t>To stand out from the crowd and not flow with “normal” (Matt 7:13-14)</a:t>
            </a:r>
          </a:p>
          <a:p>
            <a:r>
              <a:rPr lang="en-AU" dirty="0"/>
              <a:t>Antidote to “Indifferent = mediocre”</a:t>
            </a:r>
          </a:p>
          <a:p>
            <a:r>
              <a:rPr lang="en-AU" dirty="0"/>
              <a:t>Gideon &amp; 300 men:</a:t>
            </a:r>
            <a:br>
              <a:rPr lang="en-AU" dirty="0"/>
            </a:br>
            <a:r>
              <a:rPr lang="en-AU" i="1" dirty="0"/>
              <a:t>The LORD told Gideon,</a:t>
            </a:r>
            <a:br>
              <a:rPr lang="en-AU" i="1" dirty="0"/>
            </a:br>
            <a:r>
              <a:rPr lang="en-AU" i="1" dirty="0"/>
              <a:t>"With these 300 men </a:t>
            </a:r>
            <a:br>
              <a:rPr lang="en-AU" i="1" dirty="0"/>
            </a:br>
            <a:r>
              <a:rPr lang="en-AU" i="1" dirty="0"/>
              <a:t>I will rescue you and </a:t>
            </a:r>
            <a:br>
              <a:rPr lang="en-AU" i="1" dirty="0"/>
            </a:br>
            <a:r>
              <a:rPr lang="en-AU" i="1" dirty="0"/>
              <a:t>give you victory over </a:t>
            </a:r>
            <a:br>
              <a:rPr lang="en-AU" i="1" dirty="0"/>
            </a:br>
            <a:r>
              <a:rPr lang="en-AU" i="1" dirty="0"/>
              <a:t>the Midianites. Send </a:t>
            </a:r>
            <a:br>
              <a:rPr lang="en-AU" i="1" dirty="0"/>
            </a:br>
            <a:r>
              <a:rPr lang="en-AU" i="1" dirty="0"/>
              <a:t>all the others home.“</a:t>
            </a:r>
            <a:br>
              <a:rPr lang="en-AU" i="1" dirty="0"/>
            </a:br>
            <a:r>
              <a:rPr lang="en-AU" i="1" dirty="0">
                <a:solidFill>
                  <a:srgbClr val="FF0000"/>
                </a:solidFill>
              </a:rPr>
              <a:t>“Though none go with me I still will follow!”</a:t>
            </a:r>
          </a:p>
        </p:txBody>
      </p:sp>
      <p:pic>
        <p:nvPicPr>
          <p:cNvPr id="2050" name="Picture 2" descr="Image result for wide is the path that leads to destruction">
            <a:extLst>
              <a:ext uri="{FF2B5EF4-FFF2-40B4-BE49-F238E27FC236}">
                <a16:creationId xmlns:a16="http://schemas.microsoft.com/office/drawing/2014/main" id="{8DAEEDDC-062D-4A40-A4D4-AA9449A6D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15"/>
          <a:stretch/>
        </p:blipFill>
        <p:spPr bwMode="auto">
          <a:xfrm>
            <a:off x="5175448" y="2748771"/>
            <a:ext cx="3501008" cy="291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8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45437-509D-4C52-A65F-D39177420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30100-E406-4218-96A4-D4F419FBE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enemy will try to: </a:t>
            </a:r>
            <a:br>
              <a:rPr lang="en-AU" dirty="0"/>
            </a:br>
            <a:r>
              <a:rPr lang="en-AU" dirty="0"/>
              <a:t>- Discourage</a:t>
            </a:r>
            <a:br>
              <a:rPr lang="en-AU" dirty="0"/>
            </a:br>
            <a:r>
              <a:rPr lang="en-AU" dirty="0"/>
              <a:t>- Distract</a:t>
            </a:r>
            <a:br>
              <a:rPr lang="en-AU" dirty="0"/>
            </a:br>
            <a:r>
              <a:rPr lang="en-AU" dirty="0"/>
              <a:t>- </a:t>
            </a:r>
            <a:r>
              <a:rPr lang="en-AU" dirty="0" err="1"/>
              <a:t>InDifferent</a:t>
            </a:r>
            <a:r>
              <a:rPr lang="en-AU" dirty="0"/>
              <a:t> (</a:t>
            </a:r>
            <a:r>
              <a:rPr lang="en-AU" dirty="0" err="1"/>
              <a:t>orDinary</a:t>
            </a:r>
            <a:r>
              <a:rPr lang="en-AU" dirty="0"/>
              <a:t>) </a:t>
            </a:r>
          </a:p>
          <a:p>
            <a:r>
              <a:rPr lang="en-AU" dirty="0"/>
              <a:t>Guard our mind with the Word of God.</a:t>
            </a:r>
          </a:p>
          <a:p>
            <a:r>
              <a:rPr lang="en-AU" dirty="0"/>
              <a:t>See the world as who we are not as it is.</a:t>
            </a:r>
          </a:p>
          <a:p>
            <a:r>
              <a:rPr lang="en-AU" dirty="0"/>
              <a:t>We have a great DESTINY!</a:t>
            </a:r>
          </a:p>
        </p:txBody>
      </p:sp>
    </p:spTree>
    <p:extLst>
      <p:ext uri="{BB962C8B-B14F-4D97-AF65-F5344CB8AC3E}">
        <p14:creationId xmlns:p14="http://schemas.microsoft.com/office/powerpoint/2010/main" val="405162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8F3B7-54D9-4419-B414-1B2EAA16E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A1BB7-25AE-4C86-84F2-BFB568F46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3E9E48-AABA-498B-BF79-79CC4B033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2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30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7979</TotalTime>
  <Words>191</Words>
  <Application>Microsoft Office PowerPoint</Application>
  <PresentationFormat>On-screen Show (4:3)</PresentationFormat>
  <Paragraphs>49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맑은 고딕</vt:lpstr>
      <vt:lpstr>Arial</vt:lpstr>
      <vt:lpstr>Arial Rounded MT Bold</vt:lpstr>
      <vt:lpstr>Calibri</vt:lpstr>
      <vt:lpstr>Century Gothic</vt:lpstr>
      <vt:lpstr>Office Theme</vt:lpstr>
      <vt:lpstr>PowerPoint Presentation</vt:lpstr>
      <vt:lpstr>Sons of God:  Serving the Father with intensity</vt:lpstr>
      <vt:lpstr>Eph 2:8-10</vt:lpstr>
      <vt:lpstr>Gen 1:26-31 (Recap)</vt:lpstr>
      <vt:lpstr>PowerPoint Presentation</vt:lpstr>
      <vt:lpstr>Serving God with intensity</vt:lpstr>
      <vt:lpstr>1) Determined</vt:lpstr>
      <vt:lpstr>2) Disciplined</vt:lpstr>
      <vt:lpstr>3) Distinguished</vt:lpstr>
      <vt:lpstr>Conclusion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Dino Tan</cp:lastModifiedBy>
  <cp:revision>152</cp:revision>
  <cp:lastPrinted>2016-05-21T23:01:06Z</cp:lastPrinted>
  <dcterms:created xsi:type="dcterms:W3CDTF">2014-04-01T16:35:38Z</dcterms:created>
  <dcterms:modified xsi:type="dcterms:W3CDTF">2018-01-14T00:08:23Z</dcterms:modified>
</cp:coreProperties>
</file>